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030" r:id="rId2"/>
    <p:sldId id="1063" r:id="rId3"/>
    <p:sldId id="1071" r:id="rId4"/>
    <p:sldId id="1076" r:id="rId5"/>
    <p:sldId id="1073" r:id="rId6"/>
    <p:sldId id="1072" r:id="rId7"/>
    <p:sldId id="1074" r:id="rId8"/>
    <p:sldId id="1065" r:id="rId9"/>
    <p:sldId id="1068" r:id="rId10"/>
    <p:sldId id="1067" r:id="rId11"/>
    <p:sldId id="1066" r:id="rId12"/>
    <p:sldId id="1069" r:id="rId13"/>
    <p:sldId id="1070" r:id="rId14"/>
    <p:sldId id="1003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7" r:id="rId23"/>
    <p:sldId id="1058" r:id="rId24"/>
    <p:sldId id="1060" r:id="rId25"/>
    <p:sldId id="1056" r:id="rId26"/>
    <p:sldId id="1048" r:id="rId27"/>
    <p:sldId id="1059" r:id="rId28"/>
    <p:sldId id="1061" r:id="rId29"/>
    <p:sldId id="275" r:id="rId30"/>
    <p:sldId id="1062" r:id="rId31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81551" autoAdjust="0"/>
  </p:normalViewPr>
  <p:slideViewPr>
    <p:cSldViewPr snapToGrid="0">
      <p:cViewPr varScale="1">
        <p:scale>
          <a:sx n="89" d="100"/>
          <a:sy n="89" d="100"/>
        </p:scale>
        <p:origin x="20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655E8-DC28-4BA4-819F-55D3DB46D44C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1AD490AF-A17C-47A2-926A-8E6A67F61563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008A54A1-1AD9-4E94-8785-4E619E90CA7B}" type="parTrans" cxnId="{C9E8E026-D9E6-4747-B964-4271886AF83F}">
      <dgm:prSet/>
      <dgm:spPr/>
      <dgm:t>
        <a:bodyPr/>
        <a:lstStyle/>
        <a:p>
          <a:endParaRPr lang="en-GB"/>
        </a:p>
      </dgm:t>
    </dgm:pt>
    <dgm:pt modelId="{6F19214B-4D12-4E1F-B418-8DFEF005AA8A}" type="sibTrans" cxnId="{C9E8E026-D9E6-4747-B964-4271886AF83F}">
      <dgm:prSet/>
      <dgm:spPr/>
      <dgm:t>
        <a:bodyPr/>
        <a:lstStyle/>
        <a:p>
          <a:endParaRPr lang="en-GB"/>
        </a:p>
      </dgm:t>
    </dgm:pt>
    <dgm:pt modelId="{DEEA5692-593B-46B5-A072-2C307B985410}">
      <dgm:prSet phldrT="[Text]"/>
      <dgm:spPr/>
      <dgm:t>
        <a:bodyPr/>
        <a:lstStyle/>
        <a:p>
          <a:r>
            <a:rPr lang="en-GB" dirty="0"/>
            <a:t>Numerous tweaks to increase print performance</a:t>
          </a:r>
        </a:p>
      </dgm:t>
    </dgm:pt>
    <dgm:pt modelId="{C0B66538-DF85-429F-9565-95F4D0318AEB}" type="parTrans" cxnId="{F428CE26-9E23-48B5-9F56-A97401A9E28A}">
      <dgm:prSet/>
      <dgm:spPr/>
      <dgm:t>
        <a:bodyPr/>
        <a:lstStyle/>
        <a:p>
          <a:endParaRPr lang="en-GB"/>
        </a:p>
      </dgm:t>
    </dgm:pt>
    <dgm:pt modelId="{F1FBC78D-2B22-4232-87CC-9F96D1C98A1E}" type="sibTrans" cxnId="{F428CE26-9E23-48B5-9F56-A97401A9E28A}">
      <dgm:prSet/>
      <dgm:spPr/>
      <dgm:t>
        <a:bodyPr/>
        <a:lstStyle/>
        <a:p>
          <a:endParaRPr lang="en-GB"/>
        </a:p>
      </dgm:t>
    </dgm:pt>
    <dgm:pt modelId="{8908268F-AABB-410B-9FB0-AA829E899264}">
      <dgm:prSet phldrT="[Text]"/>
      <dgm:spPr/>
      <dgm:t>
        <a:bodyPr/>
        <a:lstStyle/>
        <a:p>
          <a:r>
            <a:rPr lang="en-GB" dirty="0"/>
            <a:t>Rotor and stator printed</a:t>
          </a:r>
        </a:p>
      </dgm:t>
    </dgm:pt>
    <dgm:pt modelId="{F4882554-F9A0-46F1-9E01-592199FA1784}" type="parTrans" cxnId="{1E904961-6EAF-4F19-9E67-18C41FCB648B}">
      <dgm:prSet/>
      <dgm:spPr/>
      <dgm:t>
        <a:bodyPr/>
        <a:lstStyle/>
        <a:p>
          <a:endParaRPr lang="en-GB"/>
        </a:p>
      </dgm:t>
    </dgm:pt>
    <dgm:pt modelId="{2B36AA43-5CFE-4A3B-83EC-9C802E39EA58}" type="sibTrans" cxnId="{1E904961-6EAF-4F19-9E67-18C41FCB648B}">
      <dgm:prSet/>
      <dgm:spPr/>
      <dgm:t>
        <a:bodyPr/>
        <a:lstStyle/>
        <a:p>
          <a:endParaRPr lang="en-GB"/>
        </a:p>
      </dgm:t>
    </dgm:pt>
    <dgm:pt modelId="{C925B649-7CF3-42C9-82A2-D82E6AA63273}">
      <dgm:prSet phldrT="[Text]"/>
      <dgm:spPr/>
      <dgm:t>
        <a:bodyPr/>
        <a:lstStyle/>
        <a:p>
          <a:r>
            <a:rPr lang="en-GB" dirty="0"/>
            <a:t>Rig</a:t>
          </a:r>
        </a:p>
      </dgm:t>
    </dgm:pt>
    <dgm:pt modelId="{64CAE1FF-8DBF-40AD-97CF-E114D13F3AF3}" type="parTrans" cxnId="{1B9C77C1-F4E2-4C6B-A245-AC74E424E7D1}">
      <dgm:prSet/>
      <dgm:spPr/>
      <dgm:t>
        <a:bodyPr/>
        <a:lstStyle/>
        <a:p>
          <a:endParaRPr lang="en-GB"/>
        </a:p>
      </dgm:t>
    </dgm:pt>
    <dgm:pt modelId="{5D4E388F-1238-43F1-8F90-79EC2ED25006}" type="sibTrans" cxnId="{1B9C77C1-F4E2-4C6B-A245-AC74E424E7D1}">
      <dgm:prSet/>
      <dgm:spPr/>
      <dgm:t>
        <a:bodyPr/>
        <a:lstStyle/>
        <a:p>
          <a:endParaRPr lang="en-GB"/>
        </a:p>
      </dgm:t>
    </dgm:pt>
    <dgm:pt modelId="{4672C73B-255E-4762-82C4-08FCF07A9D3E}">
      <dgm:prSet phldrT="[Text]"/>
      <dgm:spPr/>
      <dgm:t>
        <a:bodyPr/>
        <a:lstStyle/>
        <a:p>
          <a:r>
            <a:rPr lang="en-GB" dirty="0"/>
            <a:t>Successful comms for RPM, thrust, input power (V &amp; I)</a:t>
          </a:r>
        </a:p>
      </dgm:t>
    </dgm:pt>
    <dgm:pt modelId="{9CB627C7-B4FE-4F79-97F5-58C5E397FAD0}" type="parTrans" cxnId="{137F9E43-BE93-4A6B-8F59-E0CFBC0D44BF}">
      <dgm:prSet/>
      <dgm:spPr/>
      <dgm:t>
        <a:bodyPr/>
        <a:lstStyle/>
        <a:p>
          <a:endParaRPr lang="en-GB"/>
        </a:p>
      </dgm:t>
    </dgm:pt>
    <dgm:pt modelId="{94EEC1DF-5F4D-449C-81F0-A581E05B40F7}" type="sibTrans" cxnId="{137F9E43-BE93-4A6B-8F59-E0CFBC0D44BF}">
      <dgm:prSet/>
      <dgm:spPr/>
      <dgm:t>
        <a:bodyPr/>
        <a:lstStyle/>
        <a:p>
          <a:endParaRPr lang="en-GB"/>
        </a:p>
      </dgm:t>
    </dgm:pt>
    <dgm:pt modelId="{25683BDA-C96C-4B30-A2D8-1A6BC041BBFF}">
      <dgm:prSet phldrT="[Text]"/>
      <dgm:spPr/>
      <dgm:t>
        <a:bodyPr/>
        <a:lstStyle/>
        <a:p>
          <a:r>
            <a:rPr lang="en-GB" dirty="0"/>
            <a:t>Still to connect DSA </a:t>
          </a:r>
        </a:p>
      </dgm:t>
    </dgm:pt>
    <dgm:pt modelId="{ED80D2AC-4137-4174-8216-B8D45A494498}" type="parTrans" cxnId="{88D95E66-5377-4427-8E2D-6E79FBAA9AF7}">
      <dgm:prSet/>
      <dgm:spPr/>
      <dgm:t>
        <a:bodyPr/>
        <a:lstStyle/>
        <a:p>
          <a:endParaRPr lang="en-GB"/>
        </a:p>
      </dgm:t>
    </dgm:pt>
    <dgm:pt modelId="{F1CBB6B7-DFB0-4E34-B02E-DAFE3E4B0B39}" type="sibTrans" cxnId="{88D95E66-5377-4427-8E2D-6E79FBAA9AF7}">
      <dgm:prSet/>
      <dgm:spPr/>
      <dgm:t>
        <a:bodyPr/>
        <a:lstStyle/>
        <a:p>
          <a:endParaRPr lang="en-GB"/>
        </a:p>
      </dgm:t>
    </dgm:pt>
    <dgm:pt modelId="{EC104735-78B0-4BB0-BFE1-837E8F4FC648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F37FAA7E-2EA9-4A96-81C9-BCECC2AA6482}" type="parTrans" cxnId="{B194FE9C-805A-4309-A827-32684A20C481}">
      <dgm:prSet/>
      <dgm:spPr/>
      <dgm:t>
        <a:bodyPr/>
        <a:lstStyle/>
        <a:p>
          <a:endParaRPr lang="en-GB"/>
        </a:p>
      </dgm:t>
    </dgm:pt>
    <dgm:pt modelId="{91CD8486-1B33-4BEB-85A9-A980D2F23DC5}" type="sibTrans" cxnId="{B194FE9C-805A-4309-A827-32684A20C481}">
      <dgm:prSet/>
      <dgm:spPr/>
      <dgm:t>
        <a:bodyPr/>
        <a:lstStyle/>
        <a:p>
          <a:endParaRPr lang="en-GB"/>
        </a:p>
      </dgm:t>
    </dgm:pt>
    <dgm:pt modelId="{204D68CD-BC33-4248-8549-E99A9E05FCC9}">
      <dgm:prSet phldrT="[Text]"/>
      <dgm:spPr/>
      <dgm:t>
        <a:bodyPr/>
        <a:lstStyle/>
        <a:p>
          <a:r>
            <a:rPr lang="en-GB" dirty="0"/>
            <a:t>Assess performance characteristics of flying testbed first</a:t>
          </a:r>
        </a:p>
      </dgm:t>
    </dgm:pt>
    <dgm:pt modelId="{286C0E88-1750-4C54-B98F-17C58360AD6F}" type="parTrans" cxnId="{205FA50F-A68B-4053-BAC0-8E6F1CC150B9}">
      <dgm:prSet/>
      <dgm:spPr/>
      <dgm:t>
        <a:bodyPr/>
        <a:lstStyle/>
        <a:p>
          <a:endParaRPr lang="en-GB"/>
        </a:p>
      </dgm:t>
    </dgm:pt>
    <dgm:pt modelId="{D3304411-1985-429F-9D30-7245F4A8EAA3}" type="sibTrans" cxnId="{205FA50F-A68B-4053-BAC0-8E6F1CC150B9}">
      <dgm:prSet/>
      <dgm:spPr/>
      <dgm:t>
        <a:bodyPr/>
        <a:lstStyle/>
        <a:p>
          <a:endParaRPr lang="en-GB"/>
        </a:p>
      </dgm:t>
    </dgm:pt>
    <dgm:pt modelId="{39120BA4-EB75-4627-AD7B-95AA62792CA0}">
      <dgm:prSet phldrT="[Text]"/>
      <dgm:spPr/>
      <dgm:t>
        <a:bodyPr/>
        <a:lstStyle/>
        <a:p>
          <a:r>
            <a:rPr lang="en-GB" dirty="0"/>
            <a:t>Leaning towards quantifying cruise performance</a:t>
          </a:r>
        </a:p>
      </dgm:t>
    </dgm:pt>
    <dgm:pt modelId="{C07DF2A0-CB6A-4D98-A2D3-8C53351175CE}" type="parTrans" cxnId="{CC109753-5414-4DCF-80D1-AD5BAB3363DF}">
      <dgm:prSet/>
      <dgm:spPr/>
      <dgm:t>
        <a:bodyPr/>
        <a:lstStyle/>
        <a:p>
          <a:endParaRPr lang="en-GB"/>
        </a:p>
      </dgm:t>
    </dgm:pt>
    <dgm:pt modelId="{D889CCE2-CBE7-4BFA-8743-85B86684BFDF}" type="sibTrans" cxnId="{CC109753-5414-4DCF-80D1-AD5BAB3363DF}">
      <dgm:prSet/>
      <dgm:spPr/>
      <dgm:t>
        <a:bodyPr/>
        <a:lstStyle/>
        <a:p>
          <a:endParaRPr lang="en-GB"/>
        </a:p>
      </dgm:t>
    </dgm:pt>
    <dgm:pt modelId="{DAC3E059-FF7F-44A1-8943-1BDC1E01CD29}">
      <dgm:prSet phldrT="[Text]"/>
      <dgm:spPr/>
      <dgm:t>
        <a:bodyPr/>
        <a:lstStyle/>
        <a:p>
          <a:r>
            <a:rPr lang="en-GB" dirty="0"/>
            <a:t>Results obtained!</a:t>
          </a:r>
        </a:p>
      </dgm:t>
    </dgm:pt>
    <dgm:pt modelId="{D6A161DB-F250-4A48-96C6-5600CA135E3D}" type="parTrans" cxnId="{72272314-F112-4890-AC7B-4B86ED2B5654}">
      <dgm:prSet/>
      <dgm:spPr/>
      <dgm:t>
        <a:bodyPr/>
        <a:lstStyle/>
        <a:p>
          <a:endParaRPr lang="en-GB"/>
        </a:p>
      </dgm:t>
    </dgm:pt>
    <dgm:pt modelId="{CDDA61B1-3826-4DEB-8680-53E343CF0995}" type="sibTrans" cxnId="{72272314-F112-4890-AC7B-4B86ED2B5654}">
      <dgm:prSet/>
      <dgm:spPr/>
      <dgm:t>
        <a:bodyPr/>
        <a:lstStyle/>
        <a:p>
          <a:endParaRPr lang="en-GB"/>
        </a:p>
      </dgm:t>
    </dgm:pt>
    <dgm:pt modelId="{20BF5D82-91D8-4CAB-9DAD-DFFBD34B08F0}">
      <dgm:prSet phldrT="[Text]"/>
      <dgm:spPr/>
      <dgm:t>
        <a:bodyPr/>
        <a:lstStyle/>
        <a:p>
          <a:r>
            <a:rPr lang="en-GB" dirty="0"/>
            <a:t>Markham Wind Tunnel?</a:t>
          </a:r>
        </a:p>
      </dgm:t>
    </dgm:pt>
    <dgm:pt modelId="{CB4F8224-3D00-42CE-859A-1232BE613260}" type="parTrans" cxnId="{4BA48767-46E3-4276-8113-A9209879C2A0}">
      <dgm:prSet/>
      <dgm:spPr/>
      <dgm:t>
        <a:bodyPr/>
        <a:lstStyle/>
        <a:p>
          <a:endParaRPr lang="en-GB"/>
        </a:p>
      </dgm:t>
    </dgm:pt>
    <dgm:pt modelId="{A4AE2B54-3329-462F-85E5-41B146ED375A}" type="sibTrans" cxnId="{4BA48767-46E3-4276-8113-A9209879C2A0}">
      <dgm:prSet/>
      <dgm:spPr/>
      <dgm:t>
        <a:bodyPr/>
        <a:lstStyle/>
        <a:p>
          <a:endParaRPr lang="en-GB"/>
        </a:p>
      </dgm:t>
    </dgm:pt>
    <dgm:pt modelId="{510A3F84-357A-4591-85CC-6BCDBA451283}">
      <dgm:prSet phldrT="[Text]"/>
      <dgm:spPr/>
      <dgm:t>
        <a:bodyPr/>
        <a:lstStyle/>
        <a:p>
          <a:r>
            <a:rPr lang="en-GB" dirty="0"/>
            <a:t>CFD iterations to validate current model </a:t>
          </a:r>
        </a:p>
      </dgm:t>
    </dgm:pt>
    <dgm:pt modelId="{723823BA-A744-4FCC-B2B9-E4170C0130D0}" type="parTrans" cxnId="{DD9D5244-7AAE-433C-A315-6CE0827F387D}">
      <dgm:prSet/>
      <dgm:spPr/>
      <dgm:t>
        <a:bodyPr/>
        <a:lstStyle/>
        <a:p>
          <a:endParaRPr lang="en-GB"/>
        </a:p>
      </dgm:t>
    </dgm:pt>
    <dgm:pt modelId="{8B13BE8C-D807-4CF9-9839-DF679D9062C4}" type="sibTrans" cxnId="{DD9D5244-7AAE-433C-A315-6CE0827F387D}">
      <dgm:prSet/>
      <dgm:spPr/>
      <dgm:t>
        <a:bodyPr/>
        <a:lstStyle/>
        <a:p>
          <a:endParaRPr lang="en-GB"/>
        </a:p>
      </dgm:t>
    </dgm:pt>
    <dgm:pt modelId="{4272491E-3989-4BD7-97E2-4E3B68D54E5E}">
      <dgm:prSet phldrT="[Text]"/>
      <dgm:spPr/>
      <dgm:t>
        <a:bodyPr/>
        <a:lstStyle/>
        <a:p>
          <a:r>
            <a:rPr lang="en-GB" dirty="0"/>
            <a:t>Drone – Fan connection still to be sourced/created</a:t>
          </a:r>
        </a:p>
      </dgm:t>
    </dgm:pt>
    <dgm:pt modelId="{D615F340-00F0-421E-AA65-FCB2F7089A4D}" type="parTrans" cxnId="{1F774159-C7D3-48D0-980C-2CD4D700F4DB}">
      <dgm:prSet/>
      <dgm:spPr/>
    </dgm:pt>
    <dgm:pt modelId="{2DDCBBFD-F94D-4CEF-8D4B-CE8B5B92EE1B}" type="sibTrans" cxnId="{1F774159-C7D3-48D0-980C-2CD4D700F4DB}">
      <dgm:prSet/>
      <dgm:spPr/>
    </dgm:pt>
    <dgm:pt modelId="{7377A59A-1171-46C6-86E7-5EF289D39717}" type="pres">
      <dgm:prSet presAssocID="{AC8655E8-DC28-4BA4-819F-55D3DB46D44C}" presName="linearFlow" presStyleCnt="0">
        <dgm:presLayoutVars>
          <dgm:dir/>
          <dgm:animLvl val="lvl"/>
          <dgm:resizeHandles val="exact"/>
        </dgm:presLayoutVars>
      </dgm:prSet>
      <dgm:spPr/>
    </dgm:pt>
    <dgm:pt modelId="{FE6BECD7-E6A6-41EF-BCAB-562D521632A2}" type="pres">
      <dgm:prSet presAssocID="{1AD490AF-A17C-47A2-926A-8E6A67F61563}" presName="composite" presStyleCnt="0"/>
      <dgm:spPr/>
    </dgm:pt>
    <dgm:pt modelId="{86C0DDAE-DEE3-4AF8-BB8B-FFFE7FACC50A}" type="pres">
      <dgm:prSet presAssocID="{1AD490AF-A17C-47A2-926A-8E6A67F615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30EE97C-283B-4C39-9330-3AB120F97C45}" type="pres">
      <dgm:prSet presAssocID="{1AD490AF-A17C-47A2-926A-8E6A67F61563}" presName="descendantText" presStyleLbl="alignAcc1" presStyleIdx="0" presStyleCnt="3">
        <dgm:presLayoutVars>
          <dgm:bulletEnabled val="1"/>
        </dgm:presLayoutVars>
      </dgm:prSet>
      <dgm:spPr/>
    </dgm:pt>
    <dgm:pt modelId="{4C1A3AFD-4CD8-49CA-97B8-84B2012692B4}" type="pres">
      <dgm:prSet presAssocID="{6F19214B-4D12-4E1F-B418-8DFEF005AA8A}" presName="sp" presStyleCnt="0"/>
      <dgm:spPr/>
    </dgm:pt>
    <dgm:pt modelId="{D22CE5C2-5A54-4DF3-9575-74428DF059D6}" type="pres">
      <dgm:prSet presAssocID="{C925B649-7CF3-42C9-82A2-D82E6AA63273}" presName="composite" presStyleCnt="0"/>
      <dgm:spPr/>
    </dgm:pt>
    <dgm:pt modelId="{BBF8E8D6-1DDD-4073-82B0-494D0B18A9DB}" type="pres">
      <dgm:prSet presAssocID="{C925B649-7CF3-42C9-82A2-D82E6AA632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9F78EA8-BC3A-44CA-A3C9-FE48D5FDAFE9}" type="pres">
      <dgm:prSet presAssocID="{C925B649-7CF3-42C9-82A2-D82E6AA63273}" presName="descendantText" presStyleLbl="alignAcc1" presStyleIdx="1" presStyleCnt="3">
        <dgm:presLayoutVars>
          <dgm:bulletEnabled val="1"/>
        </dgm:presLayoutVars>
      </dgm:prSet>
      <dgm:spPr/>
    </dgm:pt>
    <dgm:pt modelId="{F7A5BF3E-989A-42BA-8E2C-3BADF92BCDE2}" type="pres">
      <dgm:prSet presAssocID="{5D4E388F-1238-43F1-8F90-79EC2ED25006}" presName="sp" presStyleCnt="0"/>
      <dgm:spPr/>
    </dgm:pt>
    <dgm:pt modelId="{D6FBCE50-514A-4806-947B-DC163B6A2547}" type="pres">
      <dgm:prSet presAssocID="{EC104735-78B0-4BB0-BFE1-837E8F4FC648}" presName="composite" presStyleCnt="0"/>
      <dgm:spPr/>
    </dgm:pt>
    <dgm:pt modelId="{76B674AE-24F2-4401-8C29-D9BCC6C2921B}" type="pres">
      <dgm:prSet presAssocID="{EC104735-78B0-4BB0-BFE1-837E8F4FC64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04AAC1A-DEE2-46E2-A3B4-EBD330C3EFB7}" type="pres">
      <dgm:prSet presAssocID="{EC104735-78B0-4BB0-BFE1-837E8F4FC64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273BE06-D2E4-4756-A612-E4E25B1E4997}" type="presOf" srcId="{AC8655E8-DC28-4BA4-819F-55D3DB46D44C}" destId="{7377A59A-1171-46C6-86E7-5EF289D39717}" srcOrd="0" destOrd="0" presId="urn:microsoft.com/office/officeart/2005/8/layout/chevron2"/>
    <dgm:cxn modelId="{CC2FD20E-4D80-4344-8196-14D0C173A536}" type="presOf" srcId="{510A3F84-357A-4591-85CC-6BCDBA451283}" destId="{504AAC1A-DEE2-46E2-A3B4-EBD330C3EFB7}" srcOrd="0" destOrd="1" presId="urn:microsoft.com/office/officeart/2005/8/layout/chevron2"/>
    <dgm:cxn modelId="{205FA50F-A68B-4053-BAC0-8E6F1CC150B9}" srcId="{EC104735-78B0-4BB0-BFE1-837E8F4FC648}" destId="{204D68CD-BC33-4248-8549-E99A9E05FCC9}" srcOrd="0" destOrd="0" parTransId="{286C0E88-1750-4C54-B98F-17C58360AD6F}" sibTransId="{D3304411-1985-429F-9D30-7245F4A8EAA3}"/>
    <dgm:cxn modelId="{1FAAE310-EFB8-4D76-82CD-14FCF88E82CC}" type="presOf" srcId="{DAC3E059-FF7F-44A1-8943-1BDC1E01CD29}" destId="{B9F78EA8-BC3A-44CA-A3C9-FE48D5FDAFE9}" srcOrd="0" destOrd="1" presId="urn:microsoft.com/office/officeart/2005/8/layout/chevron2"/>
    <dgm:cxn modelId="{72272314-F112-4890-AC7B-4B86ED2B5654}" srcId="{C925B649-7CF3-42C9-82A2-D82E6AA63273}" destId="{DAC3E059-FF7F-44A1-8943-1BDC1E01CD29}" srcOrd="1" destOrd="0" parTransId="{D6A161DB-F250-4A48-96C6-5600CA135E3D}" sibTransId="{CDDA61B1-3826-4DEB-8680-53E343CF0995}"/>
    <dgm:cxn modelId="{3994EB25-59E5-4BA7-9010-07EBBEEC44B0}" type="presOf" srcId="{C925B649-7CF3-42C9-82A2-D82E6AA63273}" destId="{BBF8E8D6-1DDD-4073-82B0-494D0B18A9DB}" srcOrd="0" destOrd="0" presId="urn:microsoft.com/office/officeart/2005/8/layout/chevron2"/>
    <dgm:cxn modelId="{F428CE26-9E23-48B5-9F56-A97401A9E28A}" srcId="{1AD490AF-A17C-47A2-926A-8E6A67F61563}" destId="{DEEA5692-593B-46B5-A072-2C307B985410}" srcOrd="0" destOrd="0" parTransId="{C0B66538-DF85-429F-9565-95F4D0318AEB}" sibTransId="{F1FBC78D-2B22-4232-87CC-9F96D1C98A1E}"/>
    <dgm:cxn modelId="{C9E8E026-D9E6-4747-B964-4271886AF83F}" srcId="{AC8655E8-DC28-4BA4-819F-55D3DB46D44C}" destId="{1AD490AF-A17C-47A2-926A-8E6A67F61563}" srcOrd="0" destOrd="0" parTransId="{008A54A1-1AD9-4E94-8785-4E619E90CA7B}" sibTransId="{6F19214B-4D12-4E1F-B418-8DFEF005AA8A}"/>
    <dgm:cxn modelId="{0797C731-533E-4849-9731-3AC62A0A617A}" type="presOf" srcId="{204D68CD-BC33-4248-8549-E99A9E05FCC9}" destId="{504AAC1A-DEE2-46E2-A3B4-EBD330C3EFB7}" srcOrd="0" destOrd="0" presId="urn:microsoft.com/office/officeart/2005/8/layout/chevron2"/>
    <dgm:cxn modelId="{53883832-9912-4C0D-BC60-34200BB77B08}" type="presOf" srcId="{DEEA5692-593B-46B5-A072-2C307B985410}" destId="{F30EE97C-283B-4C39-9330-3AB120F97C45}" srcOrd="0" destOrd="0" presId="urn:microsoft.com/office/officeart/2005/8/layout/chevron2"/>
    <dgm:cxn modelId="{035AE03C-0651-45A5-984C-81772EE4FC9E}" type="presOf" srcId="{8908268F-AABB-410B-9FB0-AA829E899264}" destId="{F30EE97C-283B-4C39-9330-3AB120F97C45}" srcOrd="0" destOrd="1" presId="urn:microsoft.com/office/officeart/2005/8/layout/chevron2"/>
    <dgm:cxn modelId="{1E904961-6EAF-4F19-9E67-18C41FCB648B}" srcId="{1AD490AF-A17C-47A2-926A-8E6A67F61563}" destId="{8908268F-AABB-410B-9FB0-AA829E899264}" srcOrd="1" destOrd="0" parTransId="{F4882554-F9A0-46F1-9E01-592199FA1784}" sibTransId="{2B36AA43-5CFE-4A3B-83EC-9C802E39EA58}"/>
    <dgm:cxn modelId="{137F9E43-BE93-4A6B-8F59-E0CFBC0D44BF}" srcId="{C925B649-7CF3-42C9-82A2-D82E6AA63273}" destId="{4672C73B-255E-4762-82C4-08FCF07A9D3E}" srcOrd="0" destOrd="0" parTransId="{9CB627C7-B4FE-4F79-97F5-58C5E397FAD0}" sibTransId="{94EEC1DF-5F4D-449C-81F0-A581E05B40F7}"/>
    <dgm:cxn modelId="{DD9D5244-7AAE-433C-A315-6CE0827F387D}" srcId="{EC104735-78B0-4BB0-BFE1-837E8F4FC648}" destId="{510A3F84-357A-4591-85CC-6BCDBA451283}" srcOrd="1" destOrd="0" parTransId="{723823BA-A744-4FCC-B2B9-E4170C0130D0}" sibTransId="{8B13BE8C-D807-4CF9-9839-DF679D9062C4}"/>
    <dgm:cxn modelId="{88D95E66-5377-4427-8E2D-6E79FBAA9AF7}" srcId="{C925B649-7CF3-42C9-82A2-D82E6AA63273}" destId="{25683BDA-C96C-4B30-A2D8-1A6BC041BBFF}" srcOrd="2" destOrd="0" parTransId="{ED80D2AC-4137-4174-8216-B8D45A494498}" sibTransId="{F1CBB6B7-DFB0-4E34-B02E-DAFE3E4B0B39}"/>
    <dgm:cxn modelId="{4BA48767-46E3-4276-8113-A9209879C2A0}" srcId="{39120BA4-EB75-4627-AD7B-95AA62792CA0}" destId="{20BF5D82-91D8-4CAB-9DAD-DFFBD34B08F0}" srcOrd="0" destOrd="0" parTransId="{CB4F8224-3D00-42CE-859A-1232BE613260}" sibTransId="{A4AE2B54-3329-462F-85E5-41B146ED375A}"/>
    <dgm:cxn modelId="{CC109753-5414-4DCF-80D1-AD5BAB3363DF}" srcId="{EC104735-78B0-4BB0-BFE1-837E8F4FC648}" destId="{39120BA4-EB75-4627-AD7B-95AA62792CA0}" srcOrd="2" destOrd="0" parTransId="{C07DF2A0-CB6A-4D98-A2D3-8C53351175CE}" sibTransId="{D889CCE2-CBE7-4BFA-8743-85B86684BFDF}"/>
    <dgm:cxn modelId="{1F774159-C7D3-48D0-980C-2CD4D700F4DB}" srcId="{1AD490AF-A17C-47A2-926A-8E6A67F61563}" destId="{4272491E-3989-4BD7-97E2-4E3B68D54E5E}" srcOrd="2" destOrd="0" parTransId="{D615F340-00F0-421E-AA65-FCB2F7089A4D}" sibTransId="{2DDCBBFD-F94D-4CEF-8D4B-CE8B5B92EE1B}"/>
    <dgm:cxn modelId="{B194FE9C-805A-4309-A827-32684A20C481}" srcId="{AC8655E8-DC28-4BA4-819F-55D3DB46D44C}" destId="{EC104735-78B0-4BB0-BFE1-837E8F4FC648}" srcOrd="2" destOrd="0" parTransId="{F37FAA7E-2EA9-4A96-81C9-BCECC2AA6482}" sibTransId="{91CD8486-1B33-4BEB-85A9-A980D2F23DC5}"/>
    <dgm:cxn modelId="{E585A2B5-284F-4DDD-9AFC-363A8A60F3DA}" type="presOf" srcId="{20BF5D82-91D8-4CAB-9DAD-DFFBD34B08F0}" destId="{504AAC1A-DEE2-46E2-A3B4-EBD330C3EFB7}" srcOrd="0" destOrd="3" presId="urn:microsoft.com/office/officeart/2005/8/layout/chevron2"/>
    <dgm:cxn modelId="{8EDD7DBA-5B2E-4746-80F7-89DDF45D3A68}" type="presOf" srcId="{25683BDA-C96C-4B30-A2D8-1A6BC041BBFF}" destId="{B9F78EA8-BC3A-44CA-A3C9-FE48D5FDAFE9}" srcOrd="0" destOrd="2" presId="urn:microsoft.com/office/officeart/2005/8/layout/chevron2"/>
    <dgm:cxn modelId="{1B9C77C1-F4E2-4C6B-A245-AC74E424E7D1}" srcId="{AC8655E8-DC28-4BA4-819F-55D3DB46D44C}" destId="{C925B649-7CF3-42C9-82A2-D82E6AA63273}" srcOrd="1" destOrd="0" parTransId="{64CAE1FF-8DBF-40AD-97CF-E114D13F3AF3}" sibTransId="{5D4E388F-1238-43F1-8F90-79EC2ED25006}"/>
    <dgm:cxn modelId="{3E3F21D2-15D9-4B3C-9E6A-503F43F0CF2D}" type="presOf" srcId="{1AD490AF-A17C-47A2-926A-8E6A67F61563}" destId="{86C0DDAE-DEE3-4AF8-BB8B-FFFE7FACC50A}" srcOrd="0" destOrd="0" presId="urn:microsoft.com/office/officeart/2005/8/layout/chevron2"/>
    <dgm:cxn modelId="{CDAED1DD-1020-4416-8DAB-9BD94D384B85}" type="presOf" srcId="{4672C73B-255E-4762-82C4-08FCF07A9D3E}" destId="{B9F78EA8-BC3A-44CA-A3C9-FE48D5FDAFE9}" srcOrd="0" destOrd="0" presId="urn:microsoft.com/office/officeart/2005/8/layout/chevron2"/>
    <dgm:cxn modelId="{42A81EE4-3459-4E0E-883F-EADBA568CDAC}" type="presOf" srcId="{EC104735-78B0-4BB0-BFE1-837E8F4FC648}" destId="{76B674AE-24F2-4401-8C29-D9BCC6C2921B}" srcOrd="0" destOrd="0" presId="urn:microsoft.com/office/officeart/2005/8/layout/chevron2"/>
    <dgm:cxn modelId="{9F1E93EC-A304-463E-9AC2-DB6CB6BE7FC8}" type="presOf" srcId="{4272491E-3989-4BD7-97E2-4E3B68D54E5E}" destId="{F30EE97C-283B-4C39-9330-3AB120F97C45}" srcOrd="0" destOrd="2" presId="urn:microsoft.com/office/officeart/2005/8/layout/chevron2"/>
    <dgm:cxn modelId="{0D9B65FF-AD31-4774-BF0E-9DDFD0713757}" type="presOf" srcId="{39120BA4-EB75-4627-AD7B-95AA62792CA0}" destId="{504AAC1A-DEE2-46E2-A3B4-EBD330C3EFB7}" srcOrd="0" destOrd="2" presId="urn:microsoft.com/office/officeart/2005/8/layout/chevron2"/>
    <dgm:cxn modelId="{FE70D0EA-7863-4E8F-854E-8E7E734B0DFB}" type="presParOf" srcId="{7377A59A-1171-46C6-86E7-5EF289D39717}" destId="{FE6BECD7-E6A6-41EF-BCAB-562D521632A2}" srcOrd="0" destOrd="0" presId="urn:microsoft.com/office/officeart/2005/8/layout/chevron2"/>
    <dgm:cxn modelId="{D745252E-569B-48CC-88D1-554E582193D5}" type="presParOf" srcId="{FE6BECD7-E6A6-41EF-BCAB-562D521632A2}" destId="{86C0DDAE-DEE3-4AF8-BB8B-FFFE7FACC50A}" srcOrd="0" destOrd="0" presId="urn:microsoft.com/office/officeart/2005/8/layout/chevron2"/>
    <dgm:cxn modelId="{7A05E8BC-0DB2-43C0-ABF0-527916297AEB}" type="presParOf" srcId="{FE6BECD7-E6A6-41EF-BCAB-562D521632A2}" destId="{F30EE97C-283B-4C39-9330-3AB120F97C45}" srcOrd="1" destOrd="0" presId="urn:microsoft.com/office/officeart/2005/8/layout/chevron2"/>
    <dgm:cxn modelId="{CD374946-AFBB-4012-A24C-58F3C8BF3ED1}" type="presParOf" srcId="{7377A59A-1171-46C6-86E7-5EF289D39717}" destId="{4C1A3AFD-4CD8-49CA-97B8-84B2012692B4}" srcOrd="1" destOrd="0" presId="urn:microsoft.com/office/officeart/2005/8/layout/chevron2"/>
    <dgm:cxn modelId="{2744AC46-BED1-4AD7-9568-1450098998C2}" type="presParOf" srcId="{7377A59A-1171-46C6-86E7-5EF289D39717}" destId="{D22CE5C2-5A54-4DF3-9575-74428DF059D6}" srcOrd="2" destOrd="0" presId="urn:microsoft.com/office/officeart/2005/8/layout/chevron2"/>
    <dgm:cxn modelId="{A12DC704-9B85-4CA6-9616-D42C427587DF}" type="presParOf" srcId="{D22CE5C2-5A54-4DF3-9575-74428DF059D6}" destId="{BBF8E8D6-1DDD-4073-82B0-494D0B18A9DB}" srcOrd="0" destOrd="0" presId="urn:microsoft.com/office/officeart/2005/8/layout/chevron2"/>
    <dgm:cxn modelId="{7DB3CA48-5EFF-4D5C-BCB0-2E3621AABB4B}" type="presParOf" srcId="{D22CE5C2-5A54-4DF3-9575-74428DF059D6}" destId="{B9F78EA8-BC3A-44CA-A3C9-FE48D5FDAFE9}" srcOrd="1" destOrd="0" presId="urn:microsoft.com/office/officeart/2005/8/layout/chevron2"/>
    <dgm:cxn modelId="{C643EE1F-275D-4959-A767-EC59B3E5CF6C}" type="presParOf" srcId="{7377A59A-1171-46C6-86E7-5EF289D39717}" destId="{F7A5BF3E-989A-42BA-8E2C-3BADF92BCDE2}" srcOrd="3" destOrd="0" presId="urn:microsoft.com/office/officeart/2005/8/layout/chevron2"/>
    <dgm:cxn modelId="{AFD766F1-7E3C-4136-88FA-B6588D8BBDB8}" type="presParOf" srcId="{7377A59A-1171-46C6-86E7-5EF289D39717}" destId="{D6FBCE50-514A-4806-947B-DC163B6A2547}" srcOrd="4" destOrd="0" presId="urn:microsoft.com/office/officeart/2005/8/layout/chevron2"/>
    <dgm:cxn modelId="{D8531342-8323-4B56-B73F-752D5B28CF45}" type="presParOf" srcId="{D6FBCE50-514A-4806-947B-DC163B6A2547}" destId="{76B674AE-24F2-4401-8C29-D9BCC6C2921B}" srcOrd="0" destOrd="0" presId="urn:microsoft.com/office/officeart/2005/8/layout/chevron2"/>
    <dgm:cxn modelId="{1EAEAA55-6A20-4566-8238-711FB9015FB5}" type="presParOf" srcId="{D6FBCE50-514A-4806-947B-DC163B6A2547}" destId="{504AAC1A-DEE2-46E2-A3B4-EBD330C3EF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0DDAE-DEE3-4AF8-BB8B-FFFE7FACC50A}">
      <dsp:nvSpPr>
        <dsp:cNvPr id="0" name=""/>
        <dsp:cNvSpPr/>
      </dsp:nvSpPr>
      <dsp:spPr>
        <a:xfrm rot="5400000">
          <a:off x="-251579" y="25309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Design</a:t>
          </a:r>
        </a:p>
      </dsp:txBody>
      <dsp:txXfrm rot="-5400000">
        <a:off x="2" y="588537"/>
        <a:ext cx="1174039" cy="503160"/>
      </dsp:txXfrm>
    </dsp:sp>
    <dsp:sp modelId="{F30EE97C-283B-4C39-9330-3AB120F97C45}">
      <dsp:nvSpPr>
        <dsp:cNvPr id="0" name=""/>
        <dsp:cNvSpPr/>
      </dsp:nvSpPr>
      <dsp:spPr>
        <a:xfrm rot="5400000">
          <a:off x="4228961" y="-3053404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Numerous tweaks to increase print 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Rotor and stator printed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Drone – Fan connection still to be sourced/created</a:t>
          </a:r>
        </a:p>
      </dsp:txBody>
      <dsp:txXfrm rot="-5400000">
        <a:off x="1174039" y="54736"/>
        <a:ext cx="7146805" cy="983743"/>
      </dsp:txXfrm>
    </dsp:sp>
    <dsp:sp modelId="{BBF8E8D6-1DDD-4073-82B0-494D0B18A9DB}">
      <dsp:nvSpPr>
        <dsp:cNvPr id="0" name=""/>
        <dsp:cNvSpPr/>
      </dsp:nvSpPr>
      <dsp:spPr>
        <a:xfrm rot="5400000">
          <a:off x="-251579" y="1737002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Rig</a:t>
          </a:r>
        </a:p>
      </dsp:txBody>
      <dsp:txXfrm rot="-5400000">
        <a:off x="2" y="2072442"/>
        <a:ext cx="1174039" cy="503160"/>
      </dsp:txXfrm>
    </dsp:sp>
    <dsp:sp modelId="{B9F78EA8-BC3A-44CA-A3C9-FE48D5FDAFE9}">
      <dsp:nvSpPr>
        <dsp:cNvPr id="0" name=""/>
        <dsp:cNvSpPr/>
      </dsp:nvSpPr>
      <dsp:spPr>
        <a:xfrm rot="5400000">
          <a:off x="4228961" y="-1569499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Successful comms for RPM, thrust, input power (V &amp; I)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Results obtained!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Still to connect DSA </a:t>
          </a:r>
        </a:p>
      </dsp:txBody>
      <dsp:txXfrm rot="-5400000">
        <a:off x="1174039" y="1538641"/>
        <a:ext cx="7146805" cy="983743"/>
      </dsp:txXfrm>
    </dsp:sp>
    <dsp:sp modelId="{76B674AE-24F2-4401-8C29-D9BCC6C2921B}">
      <dsp:nvSpPr>
        <dsp:cNvPr id="0" name=""/>
        <dsp:cNvSpPr/>
      </dsp:nvSpPr>
      <dsp:spPr>
        <a:xfrm rot="5400000">
          <a:off x="-251579" y="3220907"/>
          <a:ext cx="1677199" cy="11740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Planning</a:t>
          </a:r>
        </a:p>
      </dsp:txBody>
      <dsp:txXfrm rot="-5400000">
        <a:off x="2" y="3556347"/>
        <a:ext cx="1174039" cy="503160"/>
      </dsp:txXfrm>
    </dsp:sp>
    <dsp:sp modelId="{504AAC1A-DEE2-46E2-A3B4-EBD330C3EFB7}">
      <dsp:nvSpPr>
        <dsp:cNvPr id="0" name=""/>
        <dsp:cNvSpPr/>
      </dsp:nvSpPr>
      <dsp:spPr>
        <a:xfrm rot="5400000">
          <a:off x="4228961" y="-85593"/>
          <a:ext cx="1090179" cy="7200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Assess performance characteristics of flying testbed first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CFD iterations to validate current model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Leaning towards quantifying cruise performance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Markham Wind Tunnel?</a:t>
          </a:r>
        </a:p>
      </dsp:txBody>
      <dsp:txXfrm rot="-5400000">
        <a:off x="1174039" y="3022547"/>
        <a:ext cx="7146805" cy="983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14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two weeks worth of progress</a:t>
            </a:r>
          </a:p>
          <a:p>
            <a:r>
              <a:rPr lang="en-GB" dirty="0"/>
              <a:t>Tweaks – stator holes</a:t>
            </a:r>
          </a:p>
          <a:p>
            <a:r>
              <a:rPr lang="en-GB" dirty="0"/>
              <a:t>Other ideas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Remain with hover, optimise and look 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Investigate noise vs blade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7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26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04-11-2020 Progress Update 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0CBD4A-A73C-469F-B08C-B6DAAAAF6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872247"/>
              </p:ext>
            </p:extLst>
          </p:nvPr>
        </p:nvGraphicFramePr>
        <p:xfrm>
          <a:off x="384175" y="1708149"/>
          <a:ext cx="8374063" cy="464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14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02BE-5C4B-4AEC-BE28-74E783A1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5F4-7237-4811-BECC-F2A81F48F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(nice graph here, maybe bar chart – log RPM, thrust, power, </a:t>
            </a:r>
            <a:r>
              <a:rPr lang="en-GB" dirty="0" err="1"/>
              <a:t>Mf</a:t>
            </a:r>
            <a:r>
              <a:rPr lang="en-GB" dirty="0"/>
              <a:t>,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7EC5-E471-4306-9189-77BF6C6E3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1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8370</TotalTime>
  <Words>2620</Words>
  <Application>Microsoft Office PowerPoint</Application>
  <PresentationFormat>On-screen Show (4:3)</PresentationFormat>
  <Paragraphs>469</Paragraphs>
  <Slides>30</Slides>
  <Notes>27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blank</vt:lpstr>
      <vt:lpstr>Propulsion Systems for e-VTOL aircraft </vt:lpstr>
      <vt:lpstr>Progress</vt:lpstr>
      <vt:lpstr>Printed Design</vt:lpstr>
      <vt:lpstr>Design Performance</vt:lpstr>
      <vt:lpstr>Results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1560</cp:revision>
  <cp:lastPrinted>2012-12-13T15:48:07Z</cp:lastPrinted>
  <dcterms:created xsi:type="dcterms:W3CDTF">2008-03-27T10:29:55Z</dcterms:created>
  <dcterms:modified xsi:type="dcterms:W3CDTF">2020-11-03T22:39:15Z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